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08" r:id="rId76"/>
    <p:sldId id="363" r:id="rId77"/>
    <p:sldId id="367" r:id="rId78"/>
    <p:sldId id="409" r:id="rId79"/>
    <p:sldId id="412" r:id="rId80"/>
    <p:sldId id="413" r:id="rId81"/>
    <p:sldId id="414" r:id="rId82"/>
    <p:sldId id="298" r:id="rId83"/>
    <p:sldId id="415" r:id="rId84"/>
    <p:sldId id="416" r:id="rId85"/>
    <p:sldId id="417" r:id="rId86"/>
    <p:sldId id="418" r:id="rId87"/>
    <p:sldId id="353" r:id="rId88"/>
    <p:sldId id="435" r:id="rId89"/>
    <p:sldId id="436" r:id="rId90"/>
    <p:sldId id="434" r:id="rId91"/>
    <p:sldId id="359" r:id="rId92"/>
    <p:sldId id="355" r:id="rId93"/>
    <p:sldId id="438" r:id="rId94"/>
    <p:sldId id="356" r:id="rId95"/>
    <p:sldId id="439" r:id="rId96"/>
    <p:sldId id="358" r:id="rId97"/>
    <p:sldId id="440" r:id="rId98"/>
    <p:sldId id="360" r:id="rId99"/>
    <p:sldId id="315" r:id="rId100"/>
    <p:sldId id="361" r:id="rId101"/>
    <p:sldId id="374" r:id="rId102"/>
    <p:sldId id="375" r:id="rId103"/>
    <p:sldId id="419" r:id="rId104"/>
    <p:sldId id="368" r:id="rId105"/>
    <p:sldId id="410" r:id="rId106"/>
    <p:sldId id="421" r:id="rId107"/>
    <p:sldId id="333" r:id="rId108"/>
    <p:sldId id="376" r:id="rId109"/>
    <p:sldId id="411" r:id="rId110"/>
    <p:sldId id="377" r:id="rId111"/>
    <p:sldId id="428" r:id="rId112"/>
    <p:sldId id="285" r:id="rId1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5" autoAdjust="0"/>
    <p:restoredTop sz="94830"/>
  </p:normalViewPr>
  <p:slideViewPr>
    <p:cSldViewPr>
      <p:cViewPr varScale="1">
        <p:scale>
          <a:sx n="149" d="100"/>
          <a:sy n="149" d="100"/>
        </p:scale>
        <p:origin x="168" y="376"/>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7/28/21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97</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107</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80</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93</a:t>
            </a:fld>
            <a:endParaRPr lang="en-US"/>
          </a:p>
        </p:txBody>
      </p:sp>
    </p:spTree>
    <p:extLst>
      <p:ext uri="{BB962C8B-B14F-4D97-AF65-F5344CB8AC3E}">
        <p14:creationId xmlns:p14="http://schemas.microsoft.com/office/powerpoint/2010/main" val="188010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95</a:t>
            </a:fld>
            <a:endParaRPr lang="en-US"/>
          </a:p>
        </p:txBody>
      </p:sp>
    </p:spTree>
    <p:extLst>
      <p:ext uri="{BB962C8B-B14F-4D97-AF65-F5344CB8AC3E}">
        <p14:creationId xmlns:p14="http://schemas.microsoft.com/office/powerpoint/2010/main" val="1500236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7/28/21</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82</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BD061432-5D51-C143-9EB0-7F6DFD09A5DF}"/>
              </a:ext>
            </a:extLst>
          </p:cNvPr>
          <p:cNvSpPr/>
          <p:nvPr/>
        </p:nvSpPr>
        <p:spPr>
          <a:xfrm>
            <a:off x="7543800" y="4400550"/>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66136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
        <p:nvSpPr>
          <p:cNvPr id="103" name="Rectangle 102">
            <a:extLst>
              <a:ext uri="{FF2B5EF4-FFF2-40B4-BE49-F238E27FC236}">
                <a16:creationId xmlns:a16="http://schemas.microsoft.com/office/drawing/2014/main" id="{BA2491C3-F786-0645-8265-7F84698FA5F5}"/>
              </a:ext>
            </a:extLst>
          </p:cNvPr>
          <p:cNvSpPr/>
          <p:nvPr/>
        </p:nvSpPr>
        <p:spPr>
          <a:xfrm>
            <a:off x="7543800" y="4400550"/>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Tree>
    <p:extLst>
      <p:ext uri="{BB962C8B-B14F-4D97-AF65-F5344CB8AC3E}">
        <p14:creationId xmlns:p14="http://schemas.microsoft.com/office/powerpoint/2010/main" val="281853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47965E3-E27F-7047-BDFD-D09EEFC172C0}"/>
              </a:ext>
            </a:extLst>
          </p:cNvPr>
          <p:cNvSpPr/>
          <p:nvPr/>
        </p:nvSpPr>
        <p:spPr>
          <a:xfrm>
            <a:off x="7543800" y="4400550"/>
            <a:ext cx="90441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299C9E42-F949-AB47-A629-BC5389F14075}"/>
              </a:ext>
            </a:extLst>
          </p:cNvPr>
          <p:cNvSpPr/>
          <p:nvPr/>
        </p:nvSpPr>
        <p:spPr>
          <a:xfrm>
            <a:off x="7483295" y="3900951"/>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
        <p:nvSpPr>
          <p:cNvPr id="167" name="Rectangle 166">
            <a:extLst>
              <a:ext uri="{FF2B5EF4-FFF2-40B4-BE49-F238E27FC236}">
                <a16:creationId xmlns:a16="http://schemas.microsoft.com/office/drawing/2014/main" id="{D50FD3FC-DE12-9F40-B911-8666B2B4FE92}"/>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
        <p:nvSpPr>
          <p:cNvPr id="168" name="Rectangle 167">
            <a:extLst>
              <a:ext uri="{FF2B5EF4-FFF2-40B4-BE49-F238E27FC236}">
                <a16:creationId xmlns:a16="http://schemas.microsoft.com/office/drawing/2014/main" id="{E7642F5E-8BF9-1B46-9041-6A4D56937B4C}"/>
              </a:ext>
            </a:extLst>
          </p:cNvPr>
          <p:cNvSpPr/>
          <p:nvPr/>
        </p:nvSpPr>
        <p:spPr>
          <a:xfrm>
            <a:off x="7481091" y="3419951"/>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
        <p:nvSpPr>
          <p:cNvPr id="3" name="Rectangle 2">
            <a:extLst>
              <a:ext uri="{FF2B5EF4-FFF2-40B4-BE49-F238E27FC236}">
                <a16:creationId xmlns:a16="http://schemas.microsoft.com/office/drawing/2014/main" id="{8DCB07E8-E412-964D-A410-6956EB214AF8}"/>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76426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2628"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3DF8C-D228-4743-9EF4-4D647BBE868C}"/>
              </a:ext>
            </a:extLst>
          </p:cNvPr>
          <p:cNvSpPr/>
          <p:nvPr/>
        </p:nvSpPr>
        <p:spPr>
          <a:xfrm>
            <a:off x="7592042" y="11167"/>
            <a:ext cx="1536192" cy="749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6130</TotalTime>
  <Words>1745</Words>
  <Application>Microsoft Macintosh PowerPoint</Application>
  <PresentationFormat>On-screen Show (16:9)</PresentationFormat>
  <Paragraphs>368</Paragraphs>
  <Slides>112</Slides>
  <Notes>11</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112</vt:i4>
      </vt:variant>
    </vt:vector>
  </HeadingPairs>
  <TitlesOfParts>
    <vt:vector size="125" baseType="lpstr">
      <vt:lpstr>Abadi MT Condensed Extra Bold</vt:lpstr>
      <vt:lpstr>Arial</vt:lpstr>
      <vt:lpstr>Arial Black</vt:lpstr>
      <vt:lpstr>Arial Rounded MT Bold</vt:lpstr>
      <vt:lpstr>Calibri</vt:lpstr>
      <vt:lpstr>Cousine</vt:lpstr>
      <vt:lpstr>Fira Code</vt:lpstr>
      <vt:lpstr>Futura</vt:lpstr>
      <vt:lpstr>Google Sans</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156</cp:revision>
  <dcterms:created xsi:type="dcterms:W3CDTF">2016-01-26T00:10:02Z</dcterms:created>
  <dcterms:modified xsi:type="dcterms:W3CDTF">2021-07-29T04:41:03Z</dcterms:modified>
  <cp:category/>
</cp:coreProperties>
</file>